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ca2d749ec9c4138" /><Relationship Type="http://schemas.openxmlformats.org/officeDocument/2006/relationships/extended-properties" Target="/docProps/app.xml" Id="Rd9a2a8d941574386" /><Relationship Type="http://schemas.openxmlformats.org/officeDocument/2006/relationships/officeDocument" Target="/ppt/presentation.xml" Id="R3488708be8b7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6e4b164ee4ca4"/>
  </p:sldMasterIdLst>
  <p:notesMasterIdLst>
    <p:notesMasterId xmlns:r="http://schemas.openxmlformats.org/officeDocument/2006/relationships" r:id="R845ec8a4919d4465"/>
  </p:notesMasterIdLst>
  <p:sldIdLst>
    <p:sldId xmlns:r="http://schemas.openxmlformats.org/officeDocument/2006/relationships" id="256" r:id="R9fe0dbaecb734b78"/>
    <p:sldId xmlns:r="http://schemas.openxmlformats.org/officeDocument/2006/relationships" id="257" r:id="R1cd17a3009824004"/>
    <p:sldId xmlns:r="http://schemas.openxmlformats.org/officeDocument/2006/relationships" id="258" r:id="R1ce37477a9e64c1b"/>
    <p:sldId xmlns:r="http://schemas.openxmlformats.org/officeDocument/2006/relationships" id="259" r:id="Rc983d8a03d8343b7"/>
    <p:sldId xmlns:r="http://schemas.openxmlformats.org/officeDocument/2006/relationships" id="260" r:id="R3fb7642a8b7d47f4"/>
    <p:sldId xmlns:r="http://schemas.openxmlformats.org/officeDocument/2006/relationships" id="261" r:id="R3d0df3ba1740429c"/>
    <p:sldId xmlns:r="http://schemas.openxmlformats.org/officeDocument/2006/relationships" id="262" r:id="R939174af97324d99"/>
    <p:sldId xmlns:r="http://schemas.openxmlformats.org/officeDocument/2006/relationships" id="263" r:id="R401d03af7b6f4c01"/>
    <p:sldId xmlns:r="http://schemas.openxmlformats.org/officeDocument/2006/relationships" id="264" r:id="Rd1215a179bf64e99"/>
    <p:sldId xmlns:r="http://schemas.openxmlformats.org/officeDocument/2006/relationships" id="265" r:id="R4474ea39ff454683"/>
    <p:sldId xmlns:r="http://schemas.openxmlformats.org/officeDocument/2006/relationships" id="266" r:id="Rbaacac95d4cc4b2e"/>
    <p:sldId xmlns:r="http://schemas.openxmlformats.org/officeDocument/2006/relationships" id="267" r:id="R84d5ca33606d4e35"/>
    <p:sldId xmlns:r="http://schemas.openxmlformats.org/officeDocument/2006/relationships" id="268" r:id="Rf6341ef228484e55"/>
    <p:sldId xmlns:r="http://schemas.openxmlformats.org/officeDocument/2006/relationships" id="269" r:id="R2367d1c8984c487e"/>
    <p:sldId xmlns:r="http://schemas.openxmlformats.org/officeDocument/2006/relationships" id="270" r:id="R4e7c1f4eea324e0e"/>
    <p:sldId xmlns:r="http://schemas.openxmlformats.org/officeDocument/2006/relationships" id="271" r:id="R809d7e20429b4302"/>
    <p:sldId xmlns:r="http://schemas.openxmlformats.org/officeDocument/2006/relationships" id="272" r:id="Rcd4c15cbb77f45a5"/>
    <p:sldId xmlns:r="http://schemas.openxmlformats.org/officeDocument/2006/relationships" id="273" r:id="Rcb89e594e6244d44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9c79e6d661b4db2" /><Relationship Type="http://schemas.openxmlformats.org/officeDocument/2006/relationships/slideMaster" Target="/ppt/slideMasters/slideMaster1.xml" Id="Rf426e4b164ee4ca4" /><Relationship Type="http://schemas.openxmlformats.org/officeDocument/2006/relationships/notesMaster" Target="/ppt/notesMasters/notesMaster1.xml" Id="R845ec8a4919d4465" /><Relationship Type="http://schemas.openxmlformats.org/officeDocument/2006/relationships/presProps" Target="/ppt/presProps.xml" Id="R02f2e9ab33434f74" /><Relationship Type="http://schemas.openxmlformats.org/officeDocument/2006/relationships/tableStyles" Target="/ppt/tableStyles.xml" Id="R9559374008a343cb" /><Relationship Type="http://schemas.openxmlformats.org/officeDocument/2006/relationships/slide" Target="/ppt/slides/slide1.xml" Id="R9fe0dbaecb734b78" /><Relationship Type="http://schemas.openxmlformats.org/officeDocument/2006/relationships/slide" Target="/ppt/slides/slide2.xml" Id="R1cd17a3009824004" /><Relationship Type="http://schemas.openxmlformats.org/officeDocument/2006/relationships/slide" Target="/ppt/slides/slide3.xml" Id="R1ce37477a9e64c1b" /><Relationship Type="http://schemas.openxmlformats.org/officeDocument/2006/relationships/slide" Target="/ppt/slides/slide4.xml" Id="Rc983d8a03d8343b7" /><Relationship Type="http://schemas.openxmlformats.org/officeDocument/2006/relationships/slide" Target="/ppt/slides/slide5.xml" Id="R3fb7642a8b7d47f4" /><Relationship Type="http://schemas.openxmlformats.org/officeDocument/2006/relationships/slide" Target="/ppt/slides/slide6.xml" Id="R3d0df3ba1740429c" /><Relationship Type="http://schemas.openxmlformats.org/officeDocument/2006/relationships/slide" Target="/ppt/slides/slide7.xml" Id="R939174af97324d99" /><Relationship Type="http://schemas.openxmlformats.org/officeDocument/2006/relationships/slide" Target="/ppt/slides/slide8.xml" Id="R401d03af7b6f4c01" /><Relationship Type="http://schemas.openxmlformats.org/officeDocument/2006/relationships/slide" Target="/ppt/slides/slide9.xml" Id="Rd1215a179bf64e99" /><Relationship Type="http://schemas.openxmlformats.org/officeDocument/2006/relationships/slide" Target="/ppt/slides/slide10.xml" Id="R4474ea39ff454683" /><Relationship Type="http://schemas.openxmlformats.org/officeDocument/2006/relationships/slide" Target="/ppt/slides/slide11.xml" Id="Rbaacac95d4cc4b2e" /><Relationship Type="http://schemas.openxmlformats.org/officeDocument/2006/relationships/slide" Target="/ppt/slides/slide12.xml" Id="R84d5ca33606d4e35" /><Relationship Type="http://schemas.openxmlformats.org/officeDocument/2006/relationships/slide" Target="/ppt/slides/slide13.xml" Id="Rf6341ef228484e55" /><Relationship Type="http://schemas.openxmlformats.org/officeDocument/2006/relationships/slide" Target="/ppt/slides/slide14.xml" Id="R2367d1c8984c487e" /><Relationship Type="http://schemas.openxmlformats.org/officeDocument/2006/relationships/slide" Target="/ppt/slides/slide15.xml" Id="R4e7c1f4eea324e0e" /><Relationship Type="http://schemas.openxmlformats.org/officeDocument/2006/relationships/slide" Target="/ppt/slides/slide16.xml" Id="R809d7e20429b4302" /><Relationship Type="http://schemas.openxmlformats.org/officeDocument/2006/relationships/slide" Target="/ppt/slides/slide17.xml" Id="Rcd4c15cbb77f45a5" /><Relationship Type="http://schemas.openxmlformats.org/officeDocument/2006/relationships/slide" Target="/ppt/slides/slide18.xml" Id="Rcb89e594e6244d4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ac1550fea724d3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e000abf487841ff" /><Relationship Type="http://schemas.openxmlformats.org/officeDocument/2006/relationships/notesMaster" Target="/ppt/notesMasters/notesMaster1.xml" Id="Re99887b89ca444a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398a6fe912c4d12" /><Relationship Type="http://schemas.openxmlformats.org/officeDocument/2006/relationships/notesMaster" Target="/ppt/notesMasters/notesMaster1.xml" Id="R610cd80822fc41d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badf67ea36b40f8" /><Relationship Type="http://schemas.openxmlformats.org/officeDocument/2006/relationships/notesMaster" Target="/ppt/notesMasters/notesMaster1.xml" Id="Rf83e40a8be1c41d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cb4d18f3ffb4272" /><Relationship Type="http://schemas.openxmlformats.org/officeDocument/2006/relationships/notesMaster" Target="/ppt/notesMasters/notesMaster1.xml" Id="Re380ab868c6f4fc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4d8bb6e50784345" /><Relationship Type="http://schemas.openxmlformats.org/officeDocument/2006/relationships/notesMaster" Target="/ppt/notesMasters/notesMaster1.xml" Id="R347ed39be9e5422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3ebf23c553b40fe" /><Relationship Type="http://schemas.openxmlformats.org/officeDocument/2006/relationships/notesMaster" Target="/ppt/notesMasters/notesMaster1.xml" Id="Rae9fb187ad2b42d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a682a06e73748c2" /><Relationship Type="http://schemas.openxmlformats.org/officeDocument/2006/relationships/notesMaster" Target="/ppt/notesMasters/notesMaster1.xml" Id="Rb597274d04fe49c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4b2ba71312c4dcf" /><Relationship Type="http://schemas.openxmlformats.org/officeDocument/2006/relationships/notesMaster" Target="/ppt/notesMasters/notesMaster1.xml" Id="R146fbfb630ba4d5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73b7bd0da6c4418" /><Relationship Type="http://schemas.openxmlformats.org/officeDocument/2006/relationships/notesMaster" Target="/ppt/notesMasters/notesMaster1.xml" Id="R4a52df8dd6194f0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ca5b18ebdbe4f2f" /><Relationship Type="http://schemas.openxmlformats.org/officeDocument/2006/relationships/notesMaster" Target="/ppt/notesMasters/notesMaster1.xml" Id="Ra984f2f82896471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8a304f133dc4ce0" /><Relationship Type="http://schemas.openxmlformats.org/officeDocument/2006/relationships/notesMaster" Target="/ppt/notesMasters/notesMaster1.xml" Id="R06461373cacb4e1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acf2722dad84d42" /><Relationship Type="http://schemas.openxmlformats.org/officeDocument/2006/relationships/notesMaster" Target="/ppt/notesMasters/notesMaster1.xml" Id="R9ad9897d5f094cb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f41d89e5331451b" /><Relationship Type="http://schemas.openxmlformats.org/officeDocument/2006/relationships/notesMaster" Target="/ppt/notesMasters/notesMaster1.xml" Id="Rba3b517d55be418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305c1f39b834cc8" /><Relationship Type="http://schemas.openxmlformats.org/officeDocument/2006/relationships/notesMaster" Target="/ppt/notesMasters/notesMaster1.xml" Id="Rd48eb616914a478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2e66978fac24e38" /><Relationship Type="http://schemas.openxmlformats.org/officeDocument/2006/relationships/notesMaster" Target="/ppt/notesMasters/notesMaster1.xml" Id="Rd9ea7da3b5284cd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2c85061cf6e4187" /><Relationship Type="http://schemas.openxmlformats.org/officeDocument/2006/relationships/notesMaster" Target="/ppt/notesMasters/notesMaster1.xml" Id="R41a56c76a28b4d8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304bec63a148a2" /><Relationship Type="http://schemas.openxmlformats.org/officeDocument/2006/relationships/notesMaster" Target="/ppt/notesMasters/notesMaster1.xml" Id="R0256172494474a6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8d931a73a7d4e55" /><Relationship Type="http://schemas.openxmlformats.org/officeDocument/2006/relationships/notesMaster" Target="/ppt/notesMasters/notesMaster1.xml" Id="R14ca9e2fec5446b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fa50018984f3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154abadaeae4aea" /><Relationship Type="http://schemas.openxmlformats.org/officeDocument/2006/relationships/slideLayout" Target="/ppt/slideLayouts/slideLayout1.xml" Id="R8ffa033b85c949a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a033b85c949a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d0a5e6d74086" /><Relationship Type="http://schemas.openxmlformats.org/officeDocument/2006/relationships/image" Target="/ppt/media/image.png" Id="R25f5cecb9fae4b1e" /><Relationship Type="http://schemas.openxmlformats.org/officeDocument/2006/relationships/notesSlide" Target="/ppt/notesSlides/notesSlide1.xml" Id="R9f7e057c90c646d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46547cb4a4087" /><Relationship Type="http://schemas.openxmlformats.org/officeDocument/2006/relationships/image" Target="/ppt/media/image10.png" Id="Rbce457c7d3b34a65" /><Relationship Type="http://schemas.openxmlformats.org/officeDocument/2006/relationships/notesSlide" Target="/ppt/notesSlides/notesSlide10.xml" Id="Rcef300b768ea434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ee51aee534bcb" /><Relationship Type="http://schemas.openxmlformats.org/officeDocument/2006/relationships/image" Target="/ppt/media/image11.png" Id="R3500e06f7b334a41" /><Relationship Type="http://schemas.openxmlformats.org/officeDocument/2006/relationships/notesSlide" Target="/ppt/notesSlides/notesSlide11.xml" Id="R644009ddabe9449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be280930a48f7" /><Relationship Type="http://schemas.openxmlformats.org/officeDocument/2006/relationships/image" Target="/ppt/media/image12.png" Id="R869f6b6922b94368" /><Relationship Type="http://schemas.openxmlformats.org/officeDocument/2006/relationships/notesSlide" Target="/ppt/notesSlides/notesSlide12.xml" Id="R8b0062b4d383493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1d9e20fa942f1" /><Relationship Type="http://schemas.openxmlformats.org/officeDocument/2006/relationships/image" Target="/ppt/media/image13.png" Id="R3b2cda39f20f4fc4" /><Relationship Type="http://schemas.openxmlformats.org/officeDocument/2006/relationships/notesSlide" Target="/ppt/notesSlides/notesSlide13.xml" Id="R537d2f2e00f3427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2d0703760424f" /><Relationship Type="http://schemas.openxmlformats.org/officeDocument/2006/relationships/image" Target="/ppt/media/image14.png" Id="R7366318f628d4ade" /><Relationship Type="http://schemas.openxmlformats.org/officeDocument/2006/relationships/notesSlide" Target="/ppt/notesSlides/notesSlide14.xml" Id="R93344db318c244b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ac4a758ac4b53" /><Relationship Type="http://schemas.openxmlformats.org/officeDocument/2006/relationships/image" Target="/ppt/media/image15.png" Id="Rf5f0b0c5c68448af" /><Relationship Type="http://schemas.openxmlformats.org/officeDocument/2006/relationships/notesSlide" Target="/ppt/notesSlides/notesSlide15.xml" Id="Rd77895f643f04a4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09965439e4e99" /><Relationship Type="http://schemas.openxmlformats.org/officeDocument/2006/relationships/image" Target="/ppt/media/image16.png" Id="R89f439c8d1604826" /><Relationship Type="http://schemas.openxmlformats.org/officeDocument/2006/relationships/notesSlide" Target="/ppt/notesSlides/notesSlide16.xml" Id="Rc28f701a264343e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3973ca296496f" /><Relationship Type="http://schemas.openxmlformats.org/officeDocument/2006/relationships/image" Target="/ppt/media/image17.png" Id="R87163e17206648f6" /><Relationship Type="http://schemas.openxmlformats.org/officeDocument/2006/relationships/notesSlide" Target="/ppt/notesSlides/notesSlide17.xml" Id="R852b8a2dd94f447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d39ddcc684975" /><Relationship Type="http://schemas.openxmlformats.org/officeDocument/2006/relationships/image" Target="/ppt/media/image18.png" Id="R2a40def940674204" /><Relationship Type="http://schemas.openxmlformats.org/officeDocument/2006/relationships/notesSlide" Target="/ppt/notesSlides/notesSlide18.xml" Id="R461cadfa8761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c854c8524928" /><Relationship Type="http://schemas.openxmlformats.org/officeDocument/2006/relationships/image" Target="/ppt/media/image2.png" Id="R29f84cd966e249bf" /><Relationship Type="http://schemas.openxmlformats.org/officeDocument/2006/relationships/notesSlide" Target="/ppt/notesSlides/notesSlide2.xml" Id="R316824cc12e8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52951054c4b13" /><Relationship Type="http://schemas.openxmlformats.org/officeDocument/2006/relationships/image" Target="/ppt/media/image3.png" Id="Ra0b0382a97714911" /><Relationship Type="http://schemas.openxmlformats.org/officeDocument/2006/relationships/notesSlide" Target="/ppt/notesSlides/notesSlide3.xml" Id="R5415a59b54e844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9c5eda6c14e3e" /><Relationship Type="http://schemas.openxmlformats.org/officeDocument/2006/relationships/image" Target="/ppt/media/image4.png" Id="R12e4bc72509240b2" /><Relationship Type="http://schemas.openxmlformats.org/officeDocument/2006/relationships/notesSlide" Target="/ppt/notesSlides/notesSlide4.xml" Id="Rf455b60c97e5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3d5898a0946fd" /><Relationship Type="http://schemas.openxmlformats.org/officeDocument/2006/relationships/image" Target="/ppt/media/image5.png" Id="R6063cd6329e44f47" /><Relationship Type="http://schemas.openxmlformats.org/officeDocument/2006/relationships/notesSlide" Target="/ppt/notesSlides/notesSlide5.xml" Id="R529ee88ec63e4d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b8d61e9b749ce" /><Relationship Type="http://schemas.openxmlformats.org/officeDocument/2006/relationships/image" Target="/ppt/media/image6.png" Id="Rfd614bc1b7d844c1" /><Relationship Type="http://schemas.openxmlformats.org/officeDocument/2006/relationships/notesSlide" Target="/ppt/notesSlides/notesSlide6.xml" Id="Rec1b360646d3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116be179442c" /><Relationship Type="http://schemas.openxmlformats.org/officeDocument/2006/relationships/image" Target="/ppt/media/image7.png" Id="Rae60b833f787482c" /><Relationship Type="http://schemas.openxmlformats.org/officeDocument/2006/relationships/notesSlide" Target="/ppt/notesSlides/notesSlide7.xml" Id="R6a7de0c0ee63419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b1151bda947ef" /><Relationship Type="http://schemas.openxmlformats.org/officeDocument/2006/relationships/image" Target="/ppt/media/image8.png" Id="R0f9c23f6129f4a5d" /><Relationship Type="http://schemas.openxmlformats.org/officeDocument/2006/relationships/notesSlide" Target="/ppt/notesSlides/notesSlide8.xml" Id="Rd8bf5db9cefa4d5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a5a8a56be4df8" /><Relationship Type="http://schemas.openxmlformats.org/officeDocument/2006/relationships/image" Target="/ppt/media/image9.png" Id="Rf3b00b0529144a78" /><Relationship Type="http://schemas.openxmlformats.org/officeDocument/2006/relationships/notesSlide" Target="/ppt/notesSlides/notesSlide9.xml" Id="R4e6b7e0863c74c0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f5cecb9fae4b1e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7654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e457c7d3b34a65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0038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00e06f7b334a41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83406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9f6b6922b94368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0802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2cda39f20f4fc4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85789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66318f628d4ade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2427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f0b0c5c68448af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4485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f439c8d1604826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1803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163e17206648f6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7091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40def940674204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280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f84cd966e249bf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2853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b0382a97714911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020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e4bc72509240b2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4853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63cd6329e44f47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0382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614bc1b7d844c1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363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60b833f787482c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89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9c23f6129f4a5d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3648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b00b0529144a78"/>
          <a:srcRect xmlns:a="http://schemas.openxmlformats.org/drawingml/2006/main" l="10" t="0" r="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7494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2026-06-24T06:14:26.1860000Z</dcterms:created>
  <dcterms:modified xsi:type="dcterms:W3CDTF">2026-06-24T06:14:26.1860000Z</dcterms:modified>
</coreProperties>
</file>